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1"/>
    <p:restoredTop sz="94518"/>
  </p:normalViewPr>
  <p:slideViewPr>
    <p:cSldViewPr snapToGrid="0" snapToObjects="1">
      <p:cViewPr>
        <p:scale>
          <a:sx n="80" d="100"/>
          <a:sy n="80" d="100"/>
        </p:scale>
        <p:origin x="16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235A4-D634-F44E-8A76-8E5E9C813ED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CF47-C58A-0B43-BEFA-769A0A30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CF47-C58A-0B43-BEFA-769A0A306E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512B-0FE8-C54D-91D4-7CAC68E87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18EEC-E604-CF48-92BF-6773C8291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A3D6-F3CA-1542-A7FB-1877C18C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2E7FE-AC3F-8146-B529-E94529B8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D0BB-8A8C-3540-9212-5FF9CF77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E081-8FE8-8E4B-9C17-547950B7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A9D9C-5EAA-6345-89AF-9FC9130A2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4FD91-BF0C-F844-A741-22B305CD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4817-86BE-2648-8748-75A659F7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0B7F6-1CBB-734C-A589-DDD5B8B0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75FE5-2BF6-D441-907B-FBD127F5B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F7025-7657-5448-92D2-A69BEEE2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CED9-2D86-014C-A41A-D77C44EB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C8754-C1F3-1040-88B0-2B984B4C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B34FC-1BD4-2843-9ABD-24DDA014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0C12-57BE-EC4E-B06B-5AF335BD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7A809-F300-D445-94A7-B86F39DF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6700-CB82-A44D-AB0A-22B5E1FD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B49A-EF31-6F4E-8D34-DDF6F19B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3FA7D-0B1B-B047-91FB-D5283CA5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74DB-0B1E-4E41-89AD-155944C4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37EC-A382-F14B-B5BB-4EBF7ED87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CC7D-AC53-0543-924F-D3D2639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6426-9EC7-684D-853D-0FF021F2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787FB-6566-D540-B226-47BE2596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1CB3-29FC-CE45-9BE4-24A78141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6CADD-5953-C24B-8C16-66E317C11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F32B6-27CE-FA42-94C0-BB7339418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36127-E992-C844-A32E-016397F9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47C98-5152-2942-822F-B1C6690F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378A-501A-6645-9F47-E2CBB887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12DE-1A9D-F64D-B943-73BFAFC4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E8F5-C077-C04F-852A-D5E74591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AAC-E68F-4448-AD20-0B31C3FF9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983BF-C3B0-2844-A8FB-3EA94922D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724E3-C973-AA47-B910-FF8A13B81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4C73D-A48E-A64D-B433-2243D3B2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34423-FF0E-1D4F-A997-CD80A9E6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6D01D-05B2-2B4D-B65E-20C8C468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3787-6244-B84C-99B1-62644F17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75235-9FB1-4C48-AC85-5986347F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B4AEA-64BE-A24C-A035-6341BDB1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ED553-EA7D-094A-B0B9-BB287D8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9E66B-2E38-0B40-A55E-22601854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C4A55-8C14-D64C-AE44-D477FD5F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1E8F-49EF-9F41-9CF7-CAFAFD0E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A3D8-A400-7846-9CE9-2C8F3392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0806-AA7B-0341-9AAC-1770C68E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1835A-9798-DC4F-B1E8-9E2D2A92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58A59-E823-2243-AED7-BB33A295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78EEC-0BB5-5047-BD09-507C638C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79016-748D-E647-971E-4A7E50D3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D84F-BD62-0448-AFAD-007C96B5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05CB1-D889-3C47-8FA4-04853A6C9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3A53D-6B4D-BF49-8F0B-C7AFACFC9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D8DDF-BCFC-F949-8378-1E44E6FC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0ACB8-EEEF-3740-B49F-9E79FC32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30FD-B57F-034E-9C02-47F52A7A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1475A-BB35-134D-9429-57F49770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000B7-1833-534F-A921-82B04ECC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8D1C3-CD0F-0C4F-AA5C-6B396F489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07DA-2037-A842-911F-0DBF430F76C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AF4B-820C-FC4C-9A78-5FA5D6C35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4724E-0F72-174B-9AFD-B718CC967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84E2-7189-2C4F-A827-4FF95B7E9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B3857F-734E-B149-81FE-FC1AADF26E3B}"/>
              </a:ext>
            </a:extLst>
          </p:cNvPr>
          <p:cNvSpPr txBox="1"/>
          <p:nvPr/>
        </p:nvSpPr>
        <p:spPr>
          <a:xfrm>
            <a:off x="691243" y="1863868"/>
            <a:ext cx="108095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Topmarks" pitchFamily="2" charset="77"/>
            </a:endParaRPr>
          </a:p>
          <a:p>
            <a:r>
              <a:rPr lang="en-US" sz="3600" dirty="0">
                <a:latin typeface="Comic Sans MS" panose="030F0902030302020204" pitchFamily="66" charset="0"/>
              </a:rPr>
              <a:t>Remember to count your breaths (in and out) and make the sound of the pose: “…b, b, b bow…”</a:t>
            </a:r>
          </a:p>
        </p:txBody>
      </p:sp>
      <p:sp>
        <p:nvSpPr>
          <p:cNvPr id="8" name="Action Button: Home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F3492BC-A89D-6840-B9D1-4A97C07CE792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78292-AF54-DA4E-87F3-ACA88C06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497486"/>
            <a:ext cx="4762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3E731-8883-B844-8242-9E9C6B5D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21AFA3-4DC4-434B-9E10-E380DC73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48" y="0"/>
            <a:ext cx="8267503" cy="6858000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688C05B-3F0C-2B4E-82AD-04101ABDDF94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96FE1-F519-464F-AC63-DA4370C4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29" y="0"/>
            <a:ext cx="8068941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08A67C-A338-274B-BA45-F53F902321E8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2F097-527D-704E-A0AA-036B17C7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09" y="0"/>
            <a:ext cx="5045782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095C8DB-BB32-954B-98EF-5532BF248926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84A66-3077-5343-B517-AC39193A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922" y="0"/>
            <a:ext cx="7346156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EA46A8F-3122-F94C-ADD1-91B7426E572D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7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3;&#10;&#13;&#10;Description automatically generated">
            <a:extLst>
              <a:ext uri="{FF2B5EF4-FFF2-40B4-BE49-F238E27FC236}">
                <a16:creationId xmlns:a16="http://schemas.microsoft.com/office/drawing/2014/main" id="{23B33907-307B-9645-8B99-6F633CE1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57" y="0"/>
            <a:ext cx="7217685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BA76BB7-C01D-3A45-89B0-951080C3A341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F5925-443B-A642-A65E-29B96C0A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68" y="0"/>
            <a:ext cx="7091663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A00E16F-2B2B-864B-9499-E5EFAFBFBB1F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7114B-4473-5E4D-B696-BAE431EB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05" y="0"/>
            <a:ext cx="7448189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8A4033-0B02-A94C-BB8B-E9B7959CE4D3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FF4E15CB-F1CC-924B-92FB-7ECB1E2E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41" y="0"/>
            <a:ext cx="7803518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070CBE-3173-864C-9321-1FC43525E5D6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58E05-C9FE-AA4A-9D8E-9AF49ED9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E239DF-A75C-F74D-A4FF-9A0D91612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78" y="0"/>
            <a:ext cx="6845643" cy="6858000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A615F9B-BE93-624E-A394-F9F36FD2CF68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3CDC654C-42CC-D44B-97F2-688F43BC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4" y="0"/>
            <a:ext cx="6536352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EA487E-A614-E144-B5BF-B03593FEA0A8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10DB648-07CE-8240-9B7E-83C1C6D8D5F4}"/>
              </a:ext>
            </a:extLst>
          </p:cNvPr>
          <p:cNvSpPr txBox="1"/>
          <p:nvPr/>
        </p:nvSpPr>
        <p:spPr>
          <a:xfrm>
            <a:off x="740227" y="582745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13ED983F-EF44-EB47-A417-581CFCB6A9AE}"/>
              </a:ext>
            </a:extLst>
          </p:cNvPr>
          <p:cNvSpPr txBox="1"/>
          <p:nvPr/>
        </p:nvSpPr>
        <p:spPr>
          <a:xfrm>
            <a:off x="2068284" y="563516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id="{0756DF40-6F54-F749-B526-775FECC52076}"/>
              </a:ext>
            </a:extLst>
          </p:cNvPr>
          <p:cNvSpPr txBox="1"/>
          <p:nvPr/>
        </p:nvSpPr>
        <p:spPr>
          <a:xfrm>
            <a:off x="3246664" y="582387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c</a:t>
            </a: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1B315780-26B3-4B44-AB07-18A5CE273C00}"/>
              </a:ext>
            </a:extLst>
          </p:cNvPr>
          <p:cNvSpPr txBox="1"/>
          <p:nvPr/>
        </p:nvSpPr>
        <p:spPr>
          <a:xfrm>
            <a:off x="4512127" y="574043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620E98E4-A5CC-7B4D-B98C-4C7CA421CBB8}"/>
              </a:ext>
            </a:extLst>
          </p:cNvPr>
          <p:cNvSpPr txBox="1"/>
          <p:nvPr/>
        </p:nvSpPr>
        <p:spPr>
          <a:xfrm>
            <a:off x="5812972" y="574044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e</a:t>
            </a: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F87DB751-0B83-6445-90B2-E543CC3599A8}"/>
              </a:ext>
            </a:extLst>
          </p:cNvPr>
          <p:cNvSpPr txBox="1"/>
          <p:nvPr/>
        </p:nvSpPr>
        <p:spPr>
          <a:xfrm>
            <a:off x="7200900" y="555172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8E9D5B3B-DD88-E344-B741-5653F4ADCB3C}"/>
              </a:ext>
            </a:extLst>
          </p:cNvPr>
          <p:cNvSpPr txBox="1"/>
          <p:nvPr/>
        </p:nvSpPr>
        <p:spPr>
          <a:xfrm>
            <a:off x="8501742" y="555173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g</a:t>
            </a: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4998F68B-2C21-D247-8521-DC3CB4AA1D8C}"/>
              </a:ext>
            </a:extLst>
          </p:cNvPr>
          <p:cNvSpPr txBox="1"/>
          <p:nvPr/>
        </p:nvSpPr>
        <p:spPr>
          <a:xfrm>
            <a:off x="9867899" y="582388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062E53D4-5389-EE44-8034-F50E03CE4798}"/>
              </a:ext>
            </a:extLst>
          </p:cNvPr>
          <p:cNvSpPr txBox="1"/>
          <p:nvPr/>
        </p:nvSpPr>
        <p:spPr>
          <a:xfrm>
            <a:off x="835477" y="2335345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i</a:t>
            </a: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id="{11DA98DC-ED22-5B44-9F4A-77101215B5C1}"/>
              </a:ext>
            </a:extLst>
          </p:cNvPr>
          <p:cNvSpPr txBox="1"/>
          <p:nvPr/>
        </p:nvSpPr>
        <p:spPr>
          <a:xfrm>
            <a:off x="2163534" y="2316116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j</a:t>
            </a: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:a16="http://schemas.microsoft.com/office/drawing/2014/main" id="{14F8FA29-9E71-674F-9A1E-70F363F1D7C8}"/>
              </a:ext>
            </a:extLst>
          </p:cNvPr>
          <p:cNvSpPr txBox="1"/>
          <p:nvPr/>
        </p:nvSpPr>
        <p:spPr>
          <a:xfrm>
            <a:off x="3341914" y="2334987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k</a:t>
            </a: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:a16="http://schemas.microsoft.com/office/drawing/2014/main" id="{B2618261-7134-204B-AFE2-EA92143EC8ED}"/>
              </a:ext>
            </a:extLst>
          </p:cNvPr>
          <p:cNvSpPr txBox="1"/>
          <p:nvPr/>
        </p:nvSpPr>
        <p:spPr>
          <a:xfrm>
            <a:off x="4607377" y="2326643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l</a:t>
            </a: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:a16="http://schemas.microsoft.com/office/drawing/2014/main" id="{1FF86091-959E-EC4B-B30D-1A494C016B93}"/>
              </a:ext>
            </a:extLst>
          </p:cNvPr>
          <p:cNvSpPr txBox="1"/>
          <p:nvPr/>
        </p:nvSpPr>
        <p:spPr>
          <a:xfrm>
            <a:off x="5908222" y="2326644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m</a:t>
            </a: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:a16="http://schemas.microsoft.com/office/drawing/2014/main" id="{DFD7706B-16EC-8041-A043-70DB8B3D7B6E}"/>
              </a:ext>
            </a:extLst>
          </p:cNvPr>
          <p:cNvSpPr txBox="1"/>
          <p:nvPr/>
        </p:nvSpPr>
        <p:spPr>
          <a:xfrm>
            <a:off x="7296150" y="2307772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35" name="TextBox 34">
            <a:hlinkClick r:id="rId17" action="ppaction://hlinksldjump"/>
            <a:extLst>
              <a:ext uri="{FF2B5EF4-FFF2-40B4-BE49-F238E27FC236}">
                <a16:creationId xmlns:a16="http://schemas.microsoft.com/office/drawing/2014/main" id="{D9BB8397-7AE5-8047-A5E6-9CC808B6C7AF}"/>
              </a:ext>
            </a:extLst>
          </p:cNvPr>
          <p:cNvSpPr txBox="1"/>
          <p:nvPr/>
        </p:nvSpPr>
        <p:spPr>
          <a:xfrm>
            <a:off x="8596992" y="2307773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o</a:t>
            </a:r>
          </a:p>
        </p:txBody>
      </p:sp>
      <p:sp>
        <p:nvSpPr>
          <p:cNvPr id="36" name="TextBox 35">
            <a:hlinkClick r:id="rId18" action="ppaction://hlinksldjump"/>
            <a:extLst>
              <a:ext uri="{FF2B5EF4-FFF2-40B4-BE49-F238E27FC236}">
                <a16:creationId xmlns:a16="http://schemas.microsoft.com/office/drawing/2014/main" id="{3CE40438-3E07-ED4D-B35D-1411C0BEC126}"/>
              </a:ext>
            </a:extLst>
          </p:cNvPr>
          <p:cNvSpPr txBox="1"/>
          <p:nvPr/>
        </p:nvSpPr>
        <p:spPr>
          <a:xfrm>
            <a:off x="9963149" y="2334988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p</a:t>
            </a:r>
          </a:p>
        </p:txBody>
      </p:sp>
      <p:sp>
        <p:nvSpPr>
          <p:cNvPr id="37" name="TextBox 36">
            <a:hlinkClick r:id="rId19" action="ppaction://hlinksldjump"/>
            <a:extLst>
              <a:ext uri="{FF2B5EF4-FFF2-40B4-BE49-F238E27FC236}">
                <a16:creationId xmlns:a16="http://schemas.microsoft.com/office/drawing/2014/main" id="{7589ED59-838D-494F-A3D8-A845C6012A9F}"/>
              </a:ext>
            </a:extLst>
          </p:cNvPr>
          <p:cNvSpPr txBox="1"/>
          <p:nvPr/>
        </p:nvSpPr>
        <p:spPr>
          <a:xfrm>
            <a:off x="881742" y="4126045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q</a:t>
            </a:r>
          </a:p>
        </p:txBody>
      </p:sp>
      <p:sp>
        <p:nvSpPr>
          <p:cNvPr id="38" name="TextBox 37">
            <a:hlinkClick r:id="rId20" action="ppaction://hlinksldjump"/>
            <a:extLst>
              <a:ext uri="{FF2B5EF4-FFF2-40B4-BE49-F238E27FC236}">
                <a16:creationId xmlns:a16="http://schemas.microsoft.com/office/drawing/2014/main" id="{B8F3D2AC-2B42-BB4D-B836-E57482AB25D2}"/>
              </a:ext>
            </a:extLst>
          </p:cNvPr>
          <p:cNvSpPr txBox="1"/>
          <p:nvPr/>
        </p:nvSpPr>
        <p:spPr>
          <a:xfrm>
            <a:off x="2209799" y="4106816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39" name="TextBox 38">
            <a:hlinkClick r:id="rId21" action="ppaction://hlinksldjump"/>
            <a:extLst>
              <a:ext uri="{FF2B5EF4-FFF2-40B4-BE49-F238E27FC236}">
                <a16:creationId xmlns:a16="http://schemas.microsoft.com/office/drawing/2014/main" id="{F06F408C-4800-DA43-9A15-DF871B7E7422}"/>
              </a:ext>
            </a:extLst>
          </p:cNvPr>
          <p:cNvSpPr txBox="1"/>
          <p:nvPr/>
        </p:nvSpPr>
        <p:spPr>
          <a:xfrm>
            <a:off x="3388179" y="4125687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s</a:t>
            </a:r>
          </a:p>
        </p:txBody>
      </p:sp>
      <p:sp>
        <p:nvSpPr>
          <p:cNvPr id="40" name="TextBox 39">
            <a:hlinkClick r:id="rId22" action="ppaction://hlinksldjump"/>
            <a:extLst>
              <a:ext uri="{FF2B5EF4-FFF2-40B4-BE49-F238E27FC236}">
                <a16:creationId xmlns:a16="http://schemas.microsoft.com/office/drawing/2014/main" id="{C25AB744-F80B-BA41-A829-E6A2890266DC}"/>
              </a:ext>
            </a:extLst>
          </p:cNvPr>
          <p:cNvSpPr txBox="1"/>
          <p:nvPr/>
        </p:nvSpPr>
        <p:spPr>
          <a:xfrm>
            <a:off x="4653642" y="4117343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41" name="TextBox 40">
            <a:hlinkClick r:id="rId23" action="ppaction://hlinksldjump"/>
            <a:extLst>
              <a:ext uri="{FF2B5EF4-FFF2-40B4-BE49-F238E27FC236}">
                <a16:creationId xmlns:a16="http://schemas.microsoft.com/office/drawing/2014/main" id="{BA7F7D39-DEEE-DD4B-BAF7-1DE9358D2F22}"/>
              </a:ext>
            </a:extLst>
          </p:cNvPr>
          <p:cNvSpPr txBox="1"/>
          <p:nvPr/>
        </p:nvSpPr>
        <p:spPr>
          <a:xfrm>
            <a:off x="5954487" y="4117344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u</a:t>
            </a:r>
          </a:p>
        </p:txBody>
      </p:sp>
      <p:sp>
        <p:nvSpPr>
          <p:cNvPr id="42" name="TextBox 41">
            <a:hlinkClick r:id="rId24" action="ppaction://hlinksldjump"/>
            <a:extLst>
              <a:ext uri="{FF2B5EF4-FFF2-40B4-BE49-F238E27FC236}">
                <a16:creationId xmlns:a16="http://schemas.microsoft.com/office/drawing/2014/main" id="{5B45A1FA-92D9-4647-A1BF-FCF6DBDE5E65}"/>
              </a:ext>
            </a:extLst>
          </p:cNvPr>
          <p:cNvSpPr txBox="1"/>
          <p:nvPr/>
        </p:nvSpPr>
        <p:spPr>
          <a:xfrm>
            <a:off x="7342415" y="4098472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43" name="TextBox 42">
            <a:hlinkClick r:id="rId25" action="ppaction://hlinksldjump"/>
            <a:extLst>
              <a:ext uri="{FF2B5EF4-FFF2-40B4-BE49-F238E27FC236}">
                <a16:creationId xmlns:a16="http://schemas.microsoft.com/office/drawing/2014/main" id="{F8130587-7048-0346-806D-C91BDBC3D393}"/>
              </a:ext>
            </a:extLst>
          </p:cNvPr>
          <p:cNvSpPr txBox="1"/>
          <p:nvPr/>
        </p:nvSpPr>
        <p:spPr>
          <a:xfrm>
            <a:off x="8643257" y="4098473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w</a:t>
            </a:r>
          </a:p>
        </p:txBody>
      </p:sp>
      <p:sp>
        <p:nvSpPr>
          <p:cNvPr id="44" name="TextBox 43">
            <a:hlinkClick r:id="rId26" action="ppaction://hlinksldjump"/>
            <a:extLst>
              <a:ext uri="{FF2B5EF4-FFF2-40B4-BE49-F238E27FC236}">
                <a16:creationId xmlns:a16="http://schemas.microsoft.com/office/drawing/2014/main" id="{4C9BEC97-6946-2F45-9DB9-D5FE55C39148}"/>
              </a:ext>
            </a:extLst>
          </p:cNvPr>
          <p:cNvSpPr txBox="1"/>
          <p:nvPr/>
        </p:nvSpPr>
        <p:spPr>
          <a:xfrm>
            <a:off x="10009414" y="4125688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45" name="TextBox 44">
            <a:hlinkClick r:id="rId27" action="ppaction://hlinksldjump"/>
            <a:extLst>
              <a:ext uri="{FF2B5EF4-FFF2-40B4-BE49-F238E27FC236}">
                <a16:creationId xmlns:a16="http://schemas.microsoft.com/office/drawing/2014/main" id="{BD3EB706-91C3-EB48-8030-94BCC3D40EBF}"/>
              </a:ext>
            </a:extLst>
          </p:cNvPr>
          <p:cNvSpPr txBox="1"/>
          <p:nvPr/>
        </p:nvSpPr>
        <p:spPr>
          <a:xfrm>
            <a:off x="4035878" y="5346337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y</a:t>
            </a:r>
          </a:p>
        </p:txBody>
      </p:sp>
      <p:sp>
        <p:nvSpPr>
          <p:cNvPr id="46" name="TextBox 45">
            <a:hlinkClick r:id="rId28" action="ppaction://hlinksldjump"/>
            <a:extLst>
              <a:ext uri="{FF2B5EF4-FFF2-40B4-BE49-F238E27FC236}">
                <a16:creationId xmlns:a16="http://schemas.microsoft.com/office/drawing/2014/main" id="{3337DD14-33B2-F546-8D08-A4EF3F7BEF73}"/>
              </a:ext>
            </a:extLst>
          </p:cNvPr>
          <p:cNvSpPr txBox="1"/>
          <p:nvPr/>
        </p:nvSpPr>
        <p:spPr>
          <a:xfrm>
            <a:off x="6615793" y="5346337"/>
            <a:ext cx="123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902030302020204" pitchFamily="66" charset="0"/>
              </a:rPr>
              <a:t>z</a:t>
            </a:r>
          </a:p>
        </p:txBody>
      </p:sp>
      <p:sp>
        <p:nvSpPr>
          <p:cNvPr id="2" name="Action Button: Home 1">
            <a:hlinkClick r:id="rId29" action="ppaction://hlinksldjump" highlightClick="1"/>
            <a:extLst>
              <a:ext uri="{FF2B5EF4-FFF2-40B4-BE49-F238E27FC236}">
                <a16:creationId xmlns:a16="http://schemas.microsoft.com/office/drawing/2014/main" id="{35F618A5-AC08-8541-825B-F0B390E8CA4E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0642C-A9E8-0240-B8B4-280BF7F0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948" y="0"/>
            <a:ext cx="8600104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1949B9-C15E-D74B-9D91-D0F21BCD48AD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face&#13;&#10;&#13;&#10;Description automatically generated">
            <a:extLst>
              <a:ext uri="{FF2B5EF4-FFF2-40B4-BE49-F238E27FC236}">
                <a16:creationId xmlns:a16="http://schemas.microsoft.com/office/drawing/2014/main" id="{EA81226E-CD3C-0D42-B5E7-982F56AA0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43" y="0"/>
            <a:ext cx="7212114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8AF8505-5CE7-3E4C-AFE5-2C5F15828131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A0B2FCF-6969-3041-ABD2-C72FD53F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96" y="0"/>
            <a:ext cx="8267007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E2824C-744F-4C4F-BC5D-E392C81C4983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1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FDB52F7D-603B-9247-9621-04CD26A6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62" y="0"/>
            <a:ext cx="8313475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CC9AF6C-8931-4C43-A9AC-BE7B6233E500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C207-26A9-F54A-8491-57966BB6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34" y="0"/>
            <a:ext cx="5821732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974654B-FB5B-7A46-8ED7-211DFBE7F163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4B9F1-B77F-A442-B8FF-40F81263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64" y="0"/>
            <a:ext cx="8539471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70FF78E-031D-1341-BD4A-CACBAC3F7F29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58D50-CCD4-1846-A5D6-9FD616CB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38" y="0"/>
            <a:ext cx="5847723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BA1D083-EEB7-E541-8B0C-EB82F397B387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9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3;&#10;&#13;&#10;Description automatically generated">
            <a:extLst>
              <a:ext uri="{FF2B5EF4-FFF2-40B4-BE49-F238E27FC236}">
                <a16:creationId xmlns:a16="http://schemas.microsoft.com/office/drawing/2014/main" id="{92028572-E72C-E444-8A8C-27D8C3DF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145" y="0"/>
            <a:ext cx="5371710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8B9C1B-00C0-2441-A10B-8701970BEE42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9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3F5B5-AD5C-D94C-A928-102432F9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880" y="0"/>
            <a:ext cx="7304240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7412CFB-F25A-EC40-9516-B19424616D58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DF2076-5059-2D47-9FA4-009C52AC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515" y="0"/>
            <a:ext cx="7294970" cy="6858000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AE4C245-E34C-EB41-A4E6-40E931EF2E3C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4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DA763-9216-4A46-B563-24C61A73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21" y="0"/>
            <a:ext cx="7635958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40B13C2-FBD6-974F-BF25-FE6DF9DEC98D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B4695-E131-4940-87BB-C77710F77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31" y="0"/>
            <a:ext cx="6624337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AF0618-2BAB-CE46-B59A-BD641C4D1B48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63C0F-2A82-1747-B138-54FF04AEB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11" y="0"/>
            <a:ext cx="8554578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F37E1B-6F54-F647-A832-FB3D09246185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49E4A-6FCB-E740-8796-4763A603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48" y="0"/>
            <a:ext cx="7657904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DCAB136-A3D5-EB44-B5BE-5CE4F195B3AA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0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458FA-1CBC-D84D-A10A-A7C6C455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73" y="0"/>
            <a:ext cx="8798253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807E2BC-AB57-5042-867A-0DFF3B9902EA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4C9A7-89D5-044C-9AEF-69178586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83" y="0"/>
            <a:ext cx="7756634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C0E78BE-D2CD-EA45-8337-8B9BF63EB795}"/>
              </a:ext>
            </a:extLst>
          </p:cNvPr>
          <p:cNvSpPr/>
          <p:nvPr/>
        </p:nvSpPr>
        <p:spPr>
          <a:xfrm>
            <a:off x="10812235" y="5600701"/>
            <a:ext cx="1140278" cy="11103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7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</Words>
  <Application>Microsoft Macintosh PowerPoint</Application>
  <PresentationFormat>Widescreen</PresentationFormat>
  <Paragraphs>29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Topmarks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Greenfield</dc:creator>
  <cp:lastModifiedBy>Joseph Greenfield</cp:lastModifiedBy>
  <cp:revision>6</cp:revision>
  <dcterms:created xsi:type="dcterms:W3CDTF">2020-01-16T18:02:43Z</dcterms:created>
  <dcterms:modified xsi:type="dcterms:W3CDTF">2020-04-27T12:24:28Z</dcterms:modified>
</cp:coreProperties>
</file>